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8" r:id="rId5"/>
    <p:sldId id="267" r:id="rId6"/>
    <p:sldId id="266" r:id="rId7"/>
    <p:sldId id="265" r:id="rId8"/>
    <p:sldId id="264" r:id="rId9"/>
    <p:sldId id="263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" y="3175"/>
            <a:ext cx="12279630" cy="6851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1830" y="635635"/>
            <a:ext cx="7210425" cy="2693670"/>
          </a:xfrm>
        </p:spPr>
        <p:txBody>
          <a:bodyPr/>
          <a:lstStyle/>
          <a:p>
            <a:r>
              <a:rPr lang="zh-CN" altLang="zh-CN" sz="9600" b="1">
                <a:latin typeface="黑体" panose="02010609060101010101" charset="-122"/>
                <a:ea typeface="黑体" panose="02010609060101010101" charset="-122"/>
              </a:rPr>
              <a:t>天地人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zh-CN"/>
              <a:t>湖北省十堰市东风四四小学  付奕玮</a:t>
            </a:r>
          </a:p>
          <a:p>
            <a:endParaRPr lang="zh-CN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-58420"/>
            <a:ext cx="12214225" cy="697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读一读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565" y="1839595"/>
            <a:ext cx="7288530" cy="43516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6600">
                <a:solidFill>
                  <a:schemeClr val="bg1"/>
                </a:solidFill>
              </a:rPr>
              <a:t>tian       di         ren</a:t>
            </a:r>
          </a:p>
          <a:p>
            <a:r>
              <a:rPr lang="zh-CN" altLang="en-US" sz="6600">
                <a:solidFill>
                  <a:schemeClr val="bg1"/>
                </a:solidFill>
              </a:rPr>
              <a:t>天        地         人</a:t>
            </a:r>
          </a:p>
          <a:p>
            <a:pPr marL="0" indent="0">
              <a:buNone/>
            </a:pPr>
            <a:r>
              <a:rPr lang="en-US" altLang="zh-CN" sz="6600">
                <a:solidFill>
                  <a:schemeClr val="bg1"/>
                </a:solidFill>
              </a:rPr>
              <a:t>  ni         wo        ta</a:t>
            </a:r>
          </a:p>
          <a:p>
            <a:r>
              <a:rPr lang="zh-CN" altLang="en-US" sz="6600">
                <a:solidFill>
                  <a:schemeClr val="bg1"/>
                </a:solidFill>
              </a:rPr>
              <a:t>你        我         他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8293100" y="890270"/>
            <a:ext cx="2879090" cy="2447925"/>
          </a:xfrm>
          <a:prstGeom prst="wedgeRoundRectCallout">
            <a:avLst>
              <a:gd name="adj1" fmla="val -43881"/>
              <a:gd name="adj2" fmla="val 82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你是在什么时候认识他们的？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7660"/>
            <a:ext cx="10515600" cy="1038225"/>
          </a:xfrm>
        </p:spPr>
        <p:txBody>
          <a:bodyPr>
            <a:normAutofit/>
          </a:bodyPr>
          <a:lstStyle/>
          <a:p>
            <a:r>
              <a:rPr lang="en-US" altLang="zh-CN"/>
              <a:t> 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72540"/>
            <a:ext cx="3468370" cy="3329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670" y="1272540"/>
            <a:ext cx="6134100" cy="34944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文本框 9"/>
          <p:cNvSpPr txBox="1"/>
          <p:nvPr/>
        </p:nvSpPr>
        <p:spPr>
          <a:xfrm>
            <a:off x="732155" y="4766945"/>
            <a:ext cx="3339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笔 画 4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838200" y="5945505"/>
            <a:ext cx="42373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800">
                <a:sym typeface="+mn-ea"/>
              </a:rPr>
              <a:t>组词</a:t>
            </a:r>
            <a:r>
              <a:rPr lang="en-US" altLang="zh-CN" sz="2800">
                <a:sym typeface="+mn-ea"/>
              </a:rPr>
              <a:t>: </a:t>
            </a:r>
            <a:r>
              <a:rPr lang="zh-CN" altLang="en-US" sz="2800">
                <a:sym typeface="+mn-ea"/>
              </a:rPr>
              <a:t>天空  天地 半天 明天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838200" y="5326380"/>
            <a:ext cx="2255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ym typeface="+mn-ea"/>
              </a:rPr>
              <a:t>部首：大</a:t>
            </a:r>
            <a:endParaRPr lang="zh-CN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3845" y="1520825"/>
            <a:ext cx="5545455" cy="3759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0825"/>
            <a:ext cx="3390900" cy="33909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2155" y="5634990"/>
            <a:ext cx="2402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ym typeface="+mn-ea"/>
              </a:rPr>
              <a:t> </a:t>
            </a:r>
            <a:r>
              <a:rPr lang="zh-CN" altLang="en-US" sz="2800">
                <a:sym typeface="+mn-ea"/>
              </a:rPr>
              <a:t>部 首： 土</a:t>
            </a:r>
            <a:endParaRPr lang="zh-CN" altLang="en-US" sz="2800"/>
          </a:p>
        </p:txBody>
      </p:sp>
      <p:sp>
        <p:nvSpPr>
          <p:cNvPr id="15" name="文本框 14"/>
          <p:cNvSpPr txBox="1"/>
          <p:nvPr/>
        </p:nvSpPr>
        <p:spPr>
          <a:xfrm>
            <a:off x="838200" y="6118860"/>
            <a:ext cx="6083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ym typeface="+mn-ea"/>
              </a:rPr>
              <a:t>组词：大地  土地  地方  地区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838200" y="5113020"/>
            <a:ext cx="229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ym typeface="+mn-ea"/>
              </a:rPr>
              <a:t>笔 画：  6</a:t>
            </a:r>
            <a:endParaRPr lang="zh-CN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0495" y="1414145"/>
            <a:ext cx="5250180" cy="31483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00785"/>
            <a:ext cx="3801745" cy="3679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200" y="5230495"/>
            <a:ext cx="22529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>
                <a:sym typeface="+mn-ea"/>
              </a:rPr>
              <a:t>部 首： 人  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sym typeface="+mn-ea"/>
              </a:rPr>
              <a:t>笔 画 ：2</a:t>
            </a:r>
          </a:p>
          <a:p>
            <a:pPr algn="l" fontAlgn="auto">
              <a:lnSpc>
                <a:spcPct val="150000"/>
              </a:lnSpc>
            </a:pPr>
            <a:endParaRPr lang="zh-CN" altLang="en-US" sz="28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16070" y="5969635"/>
            <a:ext cx="4359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ym typeface="+mn-ea"/>
              </a:rPr>
              <a:t>组词：人力 本人 动人 亲人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" y="1363980"/>
            <a:ext cx="5349240" cy="53492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>
                <a:latin typeface="华文琥珀" panose="02010800040101010101" charset="-122"/>
                <a:ea typeface="华文琥珀" panose="02010800040101010101" charset="-122"/>
              </a:rPr>
              <a:t>三才者  天地人  三光者  日月星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26000" y="2690495"/>
            <a:ext cx="652716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/>
              <a:t>        </a:t>
            </a:r>
            <a:r>
              <a:rPr lang="zh-CN" altLang="en-US" sz="3200"/>
              <a:t>译文：三才,就是天、地、人三个方面,有了这三个方面,世界才开始.三光就是太阳、月亮、星星,是地球上光线的来源.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985" y="1477645"/>
            <a:ext cx="7559040" cy="48831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/>
              <a:t>学习</a:t>
            </a:r>
            <a:r>
              <a:rPr lang="en-US" altLang="zh-CN" sz="6000"/>
              <a:t>“</a:t>
            </a:r>
            <a:r>
              <a:rPr lang="zh-CN" altLang="en-US" sz="6000"/>
              <a:t>你   我   他</a:t>
            </a:r>
            <a:r>
              <a:rPr lang="en-US" altLang="zh-CN" sz="6000"/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1578610"/>
            <a:ext cx="12190730" cy="533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你是___，我是___，他是___， 我们都是____。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4445"/>
            <a:ext cx="12242165" cy="68497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学习</a:t>
            </a:r>
            <a:r>
              <a:rPr lang="zh-CN" altLang="en-US" b="1" dirty="0"/>
              <a:t>新主题</a:t>
            </a:r>
            <a:r>
              <a:rPr lang="zh-CN" altLang="en-US" b="1" dirty="0"/>
              <a:t>阅读</a:t>
            </a:r>
            <a:r>
              <a:rPr lang="zh-CN" altLang="en-US" b="1" dirty="0"/>
              <a:t>《一生一世学做人》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找一找，和《天地人》有什么相同的地方。</a:t>
            </a:r>
          </a:p>
          <a:p>
            <a:pPr marL="0" indent="0">
              <a:buNone/>
            </a:pPr>
            <a:endParaRPr lang="zh-CN" altLang="en-US" b="1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zh-CN" altLang="en-US" b="1"/>
              <a:t>                                               一生一世学做人</a:t>
            </a:r>
          </a:p>
          <a:p>
            <a:pPr marL="0" indent="0" algn="ctr">
              <a:buNone/>
            </a:pPr>
            <a:endParaRPr lang="zh-CN" altLang="en-US" b="1" dirty="0"/>
          </a:p>
          <a:p>
            <a:pPr marL="0" indent="0" algn="ctr">
              <a:buNone/>
            </a:pPr>
            <a:r>
              <a:rPr lang="zh-CN" altLang="en-US" b="1" dirty="0"/>
              <a:t>一撇一捺写个人，一生一世学做人。</a:t>
            </a:r>
          </a:p>
          <a:p>
            <a:pPr marL="0" indent="0" algn="ctr">
              <a:buNone/>
            </a:pPr>
            <a:r>
              <a:rPr lang="zh-CN" altLang="en-US" b="1" dirty="0"/>
              <a:t>打开历史的书，点亮信念的灯。</a:t>
            </a:r>
          </a:p>
          <a:p>
            <a:pPr marL="0" indent="0" algn="ctr">
              <a:buNone/>
            </a:pPr>
            <a:r>
              <a:rPr lang="zh-CN" altLang="en-US" b="1" dirty="0"/>
              <a:t>东方的美德，东方的精神，</a:t>
            </a:r>
          </a:p>
          <a:p>
            <a:pPr marL="0" indent="0" algn="ctr">
              <a:buNone/>
            </a:pPr>
            <a:r>
              <a:rPr lang="zh-CN" altLang="en-US" b="1" dirty="0"/>
              <a:t>做一个堂堂正正的人。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自定义</PresentationFormat>
  <Paragraphs>34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天地人</vt:lpstr>
      <vt:lpstr>读一读</vt:lpstr>
      <vt:lpstr> </vt:lpstr>
      <vt:lpstr> </vt:lpstr>
      <vt:lpstr> </vt:lpstr>
      <vt:lpstr>三才者  天地人  三光者  日月星</vt:lpstr>
      <vt:lpstr>学习“你   我   他”</vt:lpstr>
      <vt:lpstr>你是___，我是___，他是___， 我们都是____。</vt:lpstr>
      <vt:lpstr>学习新主题阅读《一生一世学做人》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xingshuhong</cp:lastModifiedBy>
  <cp:revision>3</cp:revision>
  <dcterms:created xsi:type="dcterms:W3CDTF">2017-07-11T12:43:00Z</dcterms:created>
  <dcterms:modified xsi:type="dcterms:W3CDTF">2017-09-05T05:33:24Z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